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58" d="100"/>
          <a:sy n="58" d="100"/>
        </p:scale>
        <p:origin x="987"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426D48-C293-48DC-8DD9-56095197317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96F20DE-930A-4688-8835-0788BFBD55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BE70ABB-4D45-47A1-83C7-F1FB595D205D}"/>
              </a:ext>
            </a:extLst>
          </p:cNvPr>
          <p:cNvSpPr>
            <a:spLocks noGrp="1"/>
          </p:cNvSpPr>
          <p:nvPr>
            <p:ph type="dt" sz="half" idx="10"/>
          </p:nvPr>
        </p:nvSpPr>
        <p:spPr/>
        <p:txBody>
          <a:bodyPr/>
          <a:lstStyle/>
          <a:p>
            <a:fld id="{7E5517F0-9EF2-4431-BEE5-183053CFA4F7}" type="datetimeFigureOut">
              <a:rPr kumimoji="1" lang="ja-JP" altLang="en-US" smtClean="0"/>
              <a:t>2019/12/7</a:t>
            </a:fld>
            <a:endParaRPr kumimoji="1" lang="ja-JP" altLang="en-US"/>
          </a:p>
        </p:txBody>
      </p:sp>
      <p:sp>
        <p:nvSpPr>
          <p:cNvPr id="5" name="フッター プレースホルダー 4">
            <a:extLst>
              <a:ext uri="{FF2B5EF4-FFF2-40B4-BE49-F238E27FC236}">
                <a16:creationId xmlns:a16="http://schemas.microsoft.com/office/drawing/2014/main" id="{77117197-FE85-42B8-B159-4ACC9015437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23D5A55-7F9A-41DF-AAEE-FA81004C61CA}"/>
              </a:ext>
            </a:extLst>
          </p:cNvPr>
          <p:cNvSpPr>
            <a:spLocks noGrp="1"/>
          </p:cNvSpPr>
          <p:nvPr>
            <p:ph type="sldNum" sz="quarter" idx="12"/>
          </p:nvPr>
        </p:nvSpPr>
        <p:spPr/>
        <p:txBody>
          <a:bodyPr/>
          <a:lstStyle/>
          <a:p>
            <a:fld id="{2A659289-D160-4403-ADE1-B274BBA06539}" type="slidenum">
              <a:rPr kumimoji="1" lang="ja-JP" altLang="en-US" smtClean="0"/>
              <a:t>‹#›</a:t>
            </a:fld>
            <a:endParaRPr kumimoji="1" lang="ja-JP" altLang="en-US"/>
          </a:p>
        </p:txBody>
      </p:sp>
    </p:spTree>
    <p:extLst>
      <p:ext uri="{BB962C8B-B14F-4D97-AF65-F5344CB8AC3E}">
        <p14:creationId xmlns:p14="http://schemas.microsoft.com/office/powerpoint/2010/main" val="3602452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FBC1C19-D07F-431F-A44A-EBB88853568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BC67EA4-3D22-420F-A527-24E3E602F2D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325858D-3186-4DA0-BE0D-72FD6DF4FCCF}"/>
              </a:ext>
            </a:extLst>
          </p:cNvPr>
          <p:cNvSpPr>
            <a:spLocks noGrp="1"/>
          </p:cNvSpPr>
          <p:nvPr>
            <p:ph type="dt" sz="half" idx="10"/>
          </p:nvPr>
        </p:nvSpPr>
        <p:spPr/>
        <p:txBody>
          <a:bodyPr/>
          <a:lstStyle/>
          <a:p>
            <a:fld id="{7E5517F0-9EF2-4431-BEE5-183053CFA4F7}" type="datetimeFigureOut">
              <a:rPr kumimoji="1" lang="ja-JP" altLang="en-US" smtClean="0"/>
              <a:t>2019/12/7</a:t>
            </a:fld>
            <a:endParaRPr kumimoji="1" lang="ja-JP" altLang="en-US"/>
          </a:p>
        </p:txBody>
      </p:sp>
      <p:sp>
        <p:nvSpPr>
          <p:cNvPr id="5" name="フッター プレースホルダー 4">
            <a:extLst>
              <a:ext uri="{FF2B5EF4-FFF2-40B4-BE49-F238E27FC236}">
                <a16:creationId xmlns:a16="http://schemas.microsoft.com/office/drawing/2014/main" id="{5BD19828-9632-45CD-950A-CDD1B9EC38F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2B25BC8-BC37-4C9A-8040-5D2F68833C62}"/>
              </a:ext>
            </a:extLst>
          </p:cNvPr>
          <p:cNvSpPr>
            <a:spLocks noGrp="1"/>
          </p:cNvSpPr>
          <p:nvPr>
            <p:ph type="sldNum" sz="quarter" idx="12"/>
          </p:nvPr>
        </p:nvSpPr>
        <p:spPr/>
        <p:txBody>
          <a:bodyPr/>
          <a:lstStyle/>
          <a:p>
            <a:fld id="{2A659289-D160-4403-ADE1-B274BBA06539}" type="slidenum">
              <a:rPr kumimoji="1" lang="ja-JP" altLang="en-US" smtClean="0"/>
              <a:t>‹#›</a:t>
            </a:fld>
            <a:endParaRPr kumimoji="1" lang="ja-JP" altLang="en-US"/>
          </a:p>
        </p:txBody>
      </p:sp>
    </p:spTree>
    <p:extLst>
      <p:ext uri="{BB962C8B-B14F-4D97-AF65-F5344CB8AC3E}">
        <p14:creationId xmlns:p14="http://schemas.microsoft.com/office/powerpoint/2010/main" val="107233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0B6E0D9-9D87-4226-9A1D-2F09C4C2EE5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76CF24D-2260-4FE7-9404-B9A334C1CF7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2B43808-10BC-4DED-A976-D7927E8D40AD}"/>
              </a:ext>
            </a:extLst>
          </p:cNvPr>
          <p:cNvSpPr>
            <a:spLocks noGrp="1"/>
          </p:cNvSpPr>
          <p:nvPr>
            <p:ph type="dt" sz="half" idx="10"/>
          </p:nvPr>
        </p:nvSpPr>
        <p:spPr/>
        <p:txBody>
          <a:bodyPr/>
          <a:lstStyle/>
          <a:p>
            <a:fld id="{7E5517F0-9EF2-4431-BEE5-183053CFA4F7}" type="datetimeFigureOut">
              <a:rPr kumimoji="1" lang="ja-JP" altLang="en-US" smtClean="0"/>
              <a:t>2019/12/7</a:t>
            </a:fld>
            <a:endParaRPr kumimoji="1" lang="ja-JP" altLang="en-US"/>
          </a:p>
        </p:txBody>
      </p:sp>
      <p:sp>
        <p:nvSpPr>
          <p:cNvPr id="5" name="フッター プレースホルダー 4">
            <a:extLst>
              <a:ext uri="{FF2B5EF4-FFF2-40B4-BE49-F238E27FC236}">
                <a16:creationId xmlns:a16="http://schemas.microsoft.com/office/drawing/2014/main" id="{169E6522-C66D-4A75-B499-74C1BDFD77D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528BEC0-089B-4C7B-9EE4-3AD551AB24EE}"/>
              </a:ext>
            </a:extLst>
          </p:cNvPr>
          <p:cNvSpPr>
            <a:spLocks noGrp="1"/>
          </p:cNvSpPr>
          <p:nvPr>
            <p:ph type="sldNum" sz="quarter" idx="12"/>
          </p:nvPr>
        </p:nvSpPr>
        <p:spPr/>
        <p:txBody>
          <a:bodyPr/>
          <a:lstStyle/>
          <a:p>
            <a:fld id="{2A659289-D160-4403-ADE1-B274BBA06539}" type="slidenum">
              <a:rPr kumimoji="1" lang="ja-JP" altLang="en-US" smtClean="0"/>
              <a:t>‹#›</a:t>
            </a:fld>
            <a:endParaRPr kumimoji="1" lang="ja-JP" altLang="en-US"/>
          </a:p>
        </p:txBody>
      </p:sp>
    </p:spTree>
    <p:extLst>
      <p:ext uri="{BB962C8B-B14F-4D97-AF65-F5344CB8AC3E}">
        <p14:creationId xmlns:p14="http://schemas.microsoft.com/office/powerpoint/2010/main" val="655176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3C4081-4CDA-4612-9185-4F630E4EAB9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9F28E04-7968-4045-AB40-9E41C64922C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1B160C0-E6BB-4E95-851D-F3E5C8D17E0D}"/>
              </a:ext>
            </a:extLst>
          </p:cNvPr>
          <p:cNvSpPr>
            <a:spLocks noGrp="1"/>
          </p:cNvSpPr>
          <p:nvPr>
            <p:ph type="dt" sz="half" idx="10"/>
          </p:nvPr>
        </p:nvSpPr>
        <p:spPr/>
        <p:txBody>
          <a:bodyPr/>
          <a:lstStyle/>
          <a:p>
            <a:fld id="{7E5517F0-9EF2-4431-BEE5-183053CFA4F7}" type="datetimeFigureOut">
              <a:rPr kumimoji="1" lang="ja-JP" altLang="en-US" smtClean="0"/>
              <a:t>2019/12/7</a:t>
            </a:fld>
            <a:endParaRPr kumimoji="1" lang="ja-JP" altLang="en-US"/>
          </a:p>
        </p:txBody>
      </p:sp>
      <p:sp>
        <p:nvSpPr>
          <p:cNvPr id="5" name="フッター プレースホルダー 4">
            <a:extLst>
              <a:ext uri="{FF2B5EF4-FFF2-40B4-BE49-F238E27FC236}">
                <a16:creationId xmlns:a16="http://schemas.microsoft.com/office/drawing/2014/main" id="{4E16274F-5F3E-4F87-A86F-F7FFBB4FC89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43FC20B-98C5-44F0-9140-906EBAB6E0DC}"/>
              </a:ext>
            </a:extLst>
          </p:cNvPr>
          <p:cNvSpPr>
            <a:spLocks noGrp="1"/>
          </p:cNvSpPr>
          <p:nvPr>
            <p:ph type="sldNum" sz="quarter" idx="12"/>
          </p:nvPr>
        </p:nvSpPr>
        <p:spPr/>
        <p:txBody>
          <a:bodyPr/>
          <a:lstStyle/>
          <a:p>
            <a:fld id="{2A659289-D160-4403-ADE1-B274BBA06539}" type="slidenum">
              <a:rPr kumimoji="1" lang="ja-JP" altLang="en-US" smtClean="0"/>
              <a:t>‹#›</a:t>
            </a:fld>
            <a:endParaRPr kumimoji="1" lang="ja-JP" altLang="en-US"/>
          </a:p>
        </p:txBody>
      </p:sp>
    </p:spTree>
    <p:extLst>
      <p:ext uri="{BB962C8B-B14F-4D97-AF65-F5344CB8AC3E}">
        <p14:creationId xmlns:p14="http://schemas.microsoft.com/office/powerpoint/2010/main" val="413589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1ED354-CC9A-446A-A18A-80358063FD6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78A22F7-0A87-496B-9D0D-10FB1E8021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DA01F47-1B28-4D65-8227-FF07646DCC59}"/>
              </a:ext>
            </a:extLst>
          </p:cNvPr>
          <p:cNvSpPr>
            <a:spLocks noGrp="1"/>
          </p:cNvSpPr>
          <p:nvPr>
            <p:ph type="dt" sz="half" idx="10"/>
          </p:nvPr>
        </p:nvSpPr>
        <p:spPr/>
        <p:txBody>
          <a:bodyPr/>
          <a:lstStyle/>
          <a:p>
            <a:fld id="{7E5517F0-9EF2-4431-BEE5-183053CFA4F7}" type="datetimeFigureOut">
              <a:rPr kumimoji="1" lang="ja-JP" altLang="en-US" smtClean="0"/>
              <a:t>2019/12/7</a:t>
            </a:fld>
            <a:endParaRPr kumimoji="1" lang="ja-JP" altLang="en-US"/>
          </a:p>
        </p:txBody>
      </p:sp>
      <p:sp>
        <p:nvSpPr>
          <p:cNvPr id="5" name="フッター プレースホルダー 4">
            <a:extLst>
              <a:ext uri="{FF2B5EF4-FFF2-40B4-BE49-F238E27FC236}">
                <a16:creationId xmlns:a16="http://schemas.microsoft.com/office/drawing/2014/main" id="{015B261E-AAB7-42AC-A453-CC2E10DF572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9083241-31A1-41A4-B306-D4C2F2CFB03A}"/>
              </a:ext>
            </a:extLst>
          </p:cNvPr>
          <p:cNvSpPr>
            <a:spLocks noGrp="1"/>
          </p:cNvSpPr>
          <p:nvPr>
            <p:ph type="sldNum" sz="quarter" idx="12"/>
          </p:nvPr>
        </p:nvSpPr>
        <p:spPr/>
        <p:txBody>
          <a:bodyPr/>
          <a:lstStyle/>
          <a:p>
            <a:fld id="{2A659289-D160-4403-ADE1-B274BBA06539}" type="slidenum">
              <a:rPr kumimoji="1" lang="ja-JP" altLang="en-US" smtClean="0"/>
              <a:t>‹#›</a:t>
            </a:fld>
            <a:endParaRPr kumimoji="1" lang="ja-JP" altLang="en-US"/>
          </a:p>
        </p:txBody>
      </p:sp>
    </p:spTree>
    <p:extLst>
      <p:ext uri="{BB962C8B-B14F-4D97-AF65-F5344CB8AC3E}">
        <p14:creationId xmlns:p14="http://schemas.microsoft.com/office/powerpoint/2010/main" val="3372059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62E7F9-B474-47FF-A17A-F28C2917837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EC40DF1-4F7F-4C7B-A191-573C7517712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29EA46B-E876-4F9C-85E6-863F86385942}"/>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998E17B-CAF5-4099-8859-647F21009871}"/>
              </a:ext>
            </a:extLst>
          </p:cNvPr>
          <p:cNvSpPr>
            <a:spLocks noGrp="1"/>
          </p:cNvSpPr>
          <p:nvPr>
            <p:ph type="dt" sz="half" idx="10"/>
          </p:nvPr>
        </p:nvSpPr>
        <p:spPr/>
        <p:txBody>
          <a:bodyPr/>
          <a:lstStyle/>
          <a:p>
            <a:fld id="{7E5517F0-9EF2-4431-BEE5-183053CFA4F7}" type="datetimeFigureOut">
              <a:rPr kumimoji="1" lang="ja-JP" altLang="en-US" smtClean="0"/>
              <a:t>2019/12/7</a:t>
            </a:fld>
            <a:endParaRPr kumimoji="1" lang="ja-JP" altLang="en-US"/>
          </a:p>
        </p:txBody>
      </p:sp>
      <p:sp>
        <p:nvSpPr>
          <p:cNvPr id="6" name="フッター プレースホルダー 5">
            <a:extLst>
              <a:ext uri="{FF2B5EF4-FFF2-40B4-BE49-F238E27FC236}">
                <a16:creationId xmlns:a16="http://schemas.microsoft.com/office/drawing/2014/main" id="{E31FE4B1-A222-4E3E-9A1C-4BD8F5DB958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9F9C70C-4D93-4084-9DE5-C3222E6EED3C}"/>
              </a:ext>
            </a:extLst>
          </p:cNvPr>
          <p:cNvSpPr>
            <a:spLocks noGrp="1"/>
          </p:cNvSpPr>
          <p:nvPr>
            <p:ph type="sldNum" sz="quarter" idx="12"/>
          </p:nvPr>
        </p:nvSpPr>
        <p:spPr/>
        <p:txBody>
          <a:bodyPr/>
          <a:lstStyle/>
          <a:p>
            <a:fld id="{2A659289-D160-4403-ADE1-B274BBA06539}" type="slidenum">
              <a:rPr kumimoji="1" lang="ja-JP" altLang="en-US" smtClean="0"/>
              <a:t>‹#›</a:t>
            </a:fld>
            <a:endParaRPr kumimoji="1" lang="ja-JP" altLang="en-US"/>
          </a:p>
        </p:txBody>
      </p:sp>
    </p:spTree>
    <p:extLst>
      <p:ext uri="{BB962C8B-B14F-4D97-AF65-F5344CB8AC3E}">
        <p14:creationId xmlns:p14="http://schemas.microsoft.com/office/powerpoint/2010/main" val="524958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A37B78-7819-4C80-A844-E5C4DDB312B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578E149-26AA-46EC-B044-C274D2C08E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9771415-053E-4641-AA56-EB7F263075C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D020167-BBB5-435C-A1AA-5E7B4E99A2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D487B5A-7DCF-489C-870A-358CB59110F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92B3A75-74D3-443F-A46A-04A424B127A7}"/>
              </a:ext>
            </a:extLst>
          </p:cNvPr>
          <p:cNvSpPr>
            <a:spLocks noGrp="1"/>
          </p:cNvSpPr>
          <p:nvPr>
            <p:ph type="dt" sz="half" idx="10"/>
          </p:nvPr>
        </p:nvSpPr>
        <p:spPr/>
        <p:txBody>
          <a:bodyPr/>
          <a:lstStyle/>
          <a:p>
            <a:fld id="{7E5517F0-9EF2-4431-BEE5-183053CFA4F7}" type="datetimeFigureOut">
              <a:rPr kumimoji="1" lang="ja-JP" altLang="en-US" smtClean="0"/>
              <a:t>2019/12/7</a:t>
            </a:fld>
            <a:endParaRPr kumimoji="1" lang="ja-JP" altLang="en-US"/>
          </a:p>
        </p:txBody>
      </p:sp>
      <p:sp>
        <p:nvSpPr>
          <p:cNvPr id="8" name="フッター プレースホルダー 7">
            <a:extLst>
              <a:ext uri="{FF2B5EF4-FFF2-40B4-BE49-F238E27FC236}">
                <a16:creationId xmlns:a16="http://schemas.microsoft.com/office/drawing/2014/main" id="{B4DEEE91-82D8-4345-8052-42342443BBD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7DA689F-0CD7-4A61-AF53-64DE820E5994}"/>
              </a:ext>
            </a:extLst>
          </p:cNvPr>
          <p:cNvSpPr>
            <a:spLocks noGrp="1"/>
          </p:cNvSpPr>
          <p:nvPr>
            <p:ph type="sldNum" sz="quarter" idx="12"/>
          </p:nvPr>
        </p:nvSpPr>
        <p:spPr/>
        <p:txBody>
          <a:bodyPr/>
          <a:lstStyle/>
          <a:p>
            <a:fld id="{2A659289-D160-4403-ADE1-B274BBA06539}" type="slidenum">
              <a:rPr kumimoji="1" lang="ja-JP" altLang="en-US" smtClean="0"/>
              <a:t>‹#›</a:t>
            </a:fld>
            <a:endParaRPr kumimoji="1" lang="ja-JP" altLang="en-US"/>
          </a:p>
        </p:txBody>
      </p:sp>
    </p:spTree>
    <p:extLst>
      <p:ext uri="{BB962C8B-B14F-4D97-AF65-F5344CB8AC3E}">
        <p14:creationId xmlns:p14="http://schemas.microsoft.com/office/powerpoint/2010/main" val="3174302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CEB9BD-08C9-468A-A05E-7493B84277D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9B23C32-9863-46BA-A15E-6484A01C6447}"/>
              </a:ext>
            </a:extLst>
          </p:cNvPr>
          <p:cNvSpPr>
            <a:spLocks noGrp="1"/>
          </p:cNvSpPr>
          <p:nvPr>
            <p:ph type="dt" sz="half" idx="10"/>
          </p:nvPr>
        </p:nvSpPr>
        <p:spPr/>
        <p:txBody>
          <a:bodyPr/>
          <a:lstStyle/>
          <a:p>
            <a:fld id="{7E5517F0-9EF2-4431-BEE5-183053CFA4F7}" type="datetimeFigureOut">
              <a:rPr kumimoji="1" lang="ja-JP" altLang="en-US" smtClean="0"/>
              <a:t>2019/12/7</a:t>
            </a:fld>
            <a:endParaRPr kumimoji="1" lang="ja-JP" altLang="en-US"/>
          </a:p>
        </p:txBody>
      </p:sp>
      <p:sp>
        <p:nvSpPr>
          <p:cNvPr id="4" name="フッター プレースホルダー 3">
            <a:extLst>
              <a:ext uri="{FF2B5EF4-FFF2-40B4-BE49-F238E27FC236}">
                <a16:creationId xmlns:a16="http://schemas.microsoft.com/office/drawing/2014/main" id="{E1E4DAFC-226A-4EEF-A9D9-2A72C972353C}"/>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78A4C9D-86F3-43C1-AFC2-1EFCA7B46907}"/>
              </a:ext>
            </a:extLst>
          </p:cNvPr>
          <p:cNvSpPr>
            <a:spLocks noGrp="1"/>
          </p:cNvSpPr>
          <p:nvPr>
            <p:ph type="sldNum" sz="quarter" idx="12"/>
          </p:nvPr>
        </p:nvSpPr>
        <p:spPr/>
        <p:txBody>
          <a:bodyPr/>
          <a:lstStyle/>
          <a:p>
            <a:fld id="{2A659289-D160-4403-ADE1-B274BBA06539}" type="slidenum">
              <a:rPr kumimoji="1" lang="ja-JP" altLang="en-US" smtClean="0"/>
              <a:t>‹#›</a:t>
            </a:fld>
            <a:endParaRPr kumimoji="1" lang="ja-JP" altLang="en-US"/>
          </a:p>
        </p:txBody>
      </p:sp>
    </p:spTree>
    <p:extLst>
      <p:ext uri="{BB962C8B-B14F-4D97-AF65-F5344CB8AC3E}">
        <p14:creationId xmlns:p14="http://schemas.microsoft.com/office/powerpoint/2010/main" val="3763173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D8D8746-8D9D-4363-9552-26E9E12964F3}"/>
              </a:ext>
            </a:extLst>
          </p:cNvPr>
          <p:cNvSpPr>
            <a:spLocks noGrp="1"/>
          </p:cNvSpPr>
          <p:nvPr>
            <p:ph type="dt" sz="half" idx="10"/>
          </p:nvPr>
        </p:nvSpPr>
        <p:spPr/>
        <p:txBody>
          <a:bodyPr/>
          <a:lstStyle/>
          <a:p>
            <a:fld id="{7E5517F0-9EF2-4431-BEE5-183053CFA4F7}" type="datetimeFigureOut">
              <a:rPr kumimoji="1" lang="ja-JP" altLang="en-US" smtClean="0"/>
              <a:t>2019/12/7</a:t>
            </a:fld>
            <a:endParaRPr kumimoji="1" lang="ja-JP" altLang="en-US"/>
          </a:p>
        </p:txBody>
      </p:sp>
      <p:sp>
        <p:nvSpPr>
          <p:cNvPr id="3" name="フッター プレースホルダー 2">
            <a:extLst>
              <a:ext uri="{FF2B5EF4-FFF2-40B4-BE49-F238E27FC236}">
                <a16:creationId xmlns:a16="http://schemas.microsoft.com/office/drawing/2014/main" id="{178905A8-F747-4BE4-8634-AAE30D0B622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C2743AB-8FF8-45CC-8414-9639F1BA52F4}"/>
              </a:ext>
            </a:extLst>
          </p:cNvPr>
          <p:cNvSpPr>
            <a:spLocks noGrp="1"/>
          </p:cNvSpPr>
          <p:nvPr>
            <p:ph type="sldNum" sz="quarter" idx="12"/>
          </p:nvPr>
        </p:nvSpPr>
        <p:spPr/>
        <p:txBody>
          <a:bodyPr/>
          <a:lstStyle/>
          <a:p>
            <a:fld id="{2A659289-D160-4403-ADE1-B274BBA06539}" type="slidenum">
              <a:rPr kumimoji="1" lang="ja-JP" altLang="en-US" smtClean="0"/>
              <a:t>‹#›</a:t>
            </a:fld>
            <a:endParaRPr kumimoji="1" lang="ja-JP" altLang="en-US"/>
          </a:p>
        </p:txBody>
      </p:sp>
    </p:spTree>
    <p:extLst>
      <p:ext uri="{BB962C8B-B14F-4D97-AF65-F5344CB8AC3E}">
        <p14:creationId xmlns:p14="http://schemas.microsoft.com/office/powerpoint/2010/main" val="2243039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5DD74D-DFD1-4ADA-85CD-EAA46C6AF52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115C5BB-46C3-471F-B5E0-F64C4E0D0C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115895C-9A7C-4F4F-849B-49ABE9657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32FB97A-3430-4C5C-98DF-4C4822EC9106}"/>
              </a:ext>
            </a:extLst>
          </p:cNvPr>
          <p:cNvSpPr>
            <a:spLocks noGrp="1"/>
          </p:cNvSpPr>
          <p:nvPr>
            <p:ph type="dt" sz="half" idx="10"/>
          </p:nvPr>
        </p:nvSpPr>
        <p:spPr/>
        <p:txBody>
          <a:bodyPr/>
          <a:lstStyle/>
          <a:p>
            <a:fld id="{7E5517F0-9EF2-4431-BEE5-183053CFA4F7}" type="datetimeFigureOut">
              <a:rPr kumimoji="1" lang="ja-JP" altLang="en-US" smtClean="0"/>
              <a:t>2019/12/7</a:t>
            </a:fld>
            <a:endParaRPr kumimoji="1" lang="ja-JP" altLang="en-US"/>
          </a:p>
        </p:txBody>
      </p:sp>
      <p:sp>
        <p:nvSpPr>
          <p:cNvPr id="6" name="フッター プレースホルダー 5">
            <a:extLst>
              <a:ext uri="{FF2B5EF4-FFF2-40B4-BE49-F238E27FC236}">
                <a16:creationId xmlns:a16="http://schemas.microsoft.com/office/drawing/2014/main" id="{AB72A714-BDFC-43FF-931B-EEEF85000C9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CBB4A43-BF57-4A52-B23E-32D0822D3B2A}"/>
              </a:ext>
            </a:extLst>
          </p:cNvPr>
          <p:cNvSpPr>
            <a:spLocks noGrp="1"/>
          </p:cNvSpPr>
          <p:nvPr>
            <p:ph type="sldNum" sz="quarter" idx="12"/>
          </p:nvPr>
        </p:nvSpPr>
        <p:spPr/>
        <p:txBody>
          <a:bodyPr/>
          <a:lstStyle/>
          <a:p>
            <a:fld id="{2A659289-D160-4403-ADE1-B274BBA06539}" type="slidenum">
              <a:rPr kumimoji="1" lang="ja-JP" altLang="en-US" smtClean="0"/>
              <a:t>‹#›</a:t>
            </a:fld>
            <a:endParaRPr kumimoji="1" lang="ja-JP" altLang="en-US"/>
          </a:p>
        </p:txBody>
      </p:sp>
    </p:spTree>
    <p:extLst>
      <p:ext uri="{BB962C8B-B14F-4D97-AF65-F5344CB8AC3E}">
        <p14:creationId xmlns:p14="http://schemas.microsoft.com/office/powerpoint/2010/main" val="446444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ED7BF6-270A-4904-A693-FDF75DED58E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2071112-7911-4915-B9C5-816230E16FB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6C829950-7F1D-4E01-A5D6-F0FE9E5A15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8540310-01A7-400C-BC42-DBCCE8729E76}"/>
              </a:ext>
            </a:extLst>
          </p:cNvPr>
          <p:cNvSpPr>
            <a:spLocks noGrp="1"/>
          </p:cNvSpPr>
          <p:nvPr>
            <p:ph type="dt" sz="half" idx="10"/>
          </p:nvPr>
        </p:nvSpPr>
        <p:spPr/>
        <p:txBody>
          <a:bodyPr/>
          <a:lstStyle/>
          <a:p>
            <a:fld id="{7E5517F0-9EF2-4431-BEE5-183053CFA4F7}" type="datetimeFigureOut">
              <a:rPr kumimoji="1" lang="ja-JP" altLang="en-US" smtClean="0"/>
              <a:t>2019/12/7</a:t>
            </a:fld>
            <a:endParaRPr kumimoji="1" lang="ja-JP" altLang="en-US"/>
          </a:p>
        </p:txBody>
      </p:sp>
      <p:sp>
        <p:nvSpPr>
          <p:cNvPr id="6" name="フッター プレースホルダー 5">
            <a:extLst>
              <a:ext uri="{FF2B5EF4-FFF2-40B4-BE49-F238E27FC236}">
                <a16:creationId xmlns:a16="http://schemas.microsoft.com/office/drawing/2014/main" id="{43621172-7B82-44D2-A08F-2A12F3D872F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D79DE9C-FA3B-4AE1-97FE-AEBAFB0137B8}"/>
              </a:ext>
            </a:extLst>
          </p:cNvPr>
          <p:cNvSpPr>
            <a:spLocks noGrp="1"/>
          </p:cNvSpPr>
          <p:nvPr>
            <p:ph type="sldNum" sz="quarter" idx="12"/>
          </p:nvPr>
        </p:nvSpPr>
        <p:spPr/>
        <p:txBody>
          <a:bodyPr/>
          <a:lstStyle/>
          <a:p>
            <a:fld id="{2A659289-D160-4403-ADE1-B274BBA06539}" type="slidenum">
              <a:rPr kumimoji="1" lang="ja-JP" altLang="en-US" smtClean="0"/>
              <a:t>‹#›</a:t>
            </a:fld>
            <a:endParaRPr kumimoji="1" lang="ja-JP" altLang="en-US"/>
          </a:p>
        </p:txBody>
      </p:sp>
    </p:spTree>
    <p:extLst>
      <p:ext uri="{BB962C8B-B14F-4D97-AF65-F5344CB8AC3E}">
        <p14:creationId xmlns:p14="http://schemas.microsoft.com/office/powerpoint/2010/main" val="1323623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4A6CE3C-4D10-4A7B-AFD0-808DA00B32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2F26011-1AD6-4000-9ABE-9F3862A925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6E93AB1-C7F4-4EFA-BEF5-AD4E73903B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5517F0-9EF2-4431-BEE5-183053CFA4F7}" type="datetimeFigureOut">
              <a:rPr kumimoji="1" lang="ja-JP" altLang="en-US" smtClean="0"/>
              <a:t>2019/12/7</a:t>
            </a:fld>
            <a:endParaRPr kumimoji="1" lang="ja-JP" altLang="en-US"/>
          </a:p>
        </p:txBody>
      </p:sp>
      <p:sp>
        <p:nvSpPr>
          <p:cNvPr id="5" name="フッター プレースホルダー 4">
            <a:extLst>
              <a:ext uri="{FF2B5EF4-FFF2-40B4-BE49-F238E27FC236}">
                <a16:creationId xmlns:a16="http://schemas.microsoft.com/office/drawing/2014/main" id="{1BE13478-34B0-4FF3-BD60-E002D11A72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6BEDF66-59AC-4645-BE01-362753EEF3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659289-D160-4403-ADE1-B274BBA06539}" type="slidenum">
              <a:rPr kumimoji="1" lang="ja-JP" altLang="en-US" smtClean="0"/>
              <a:t>‹#›</a:t>
            </a:fld>
            <a:endParaRPr kumimoji="1" lang="ja-JP" altLang="en-US"/>
          </a:p>
        </p:txBody>
      </p:sp>
    </p:spTree>
    <p:extLst>
      <p:ext uri="{BB962C8B-B14F-4D97-AF65-F5344CB8AC3E}">
        <p14:creationId xmlns:p14="http://schemas.microsoft.com/office/powerpoint/2010/main" val="418621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ABEBFAF2-9C61-4CB2-8545-2B45ED1646CF}"/>
              </a:ext>
            </a:extLst>
          </p:cNvPr>
          <p:cNvSpPr>
            <a:spLocks noChangeArrowheads="1"/>
          </p:cNvSpPr>
          <p:nvPr/>
        </p:nvSpPr>
        <p:spPr bwMode="auto">
          <a:xfrm>
            <a:off x="2118936" y="689134"/>
            <a:ext cx="803296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3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つづきレディスクリニック　</a:t>
            </a:r>
            <a:r>
              <a:rPr kumimoji="0" lang="ja-JP" altLang="ja-JP" sz="3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訪問診療</a:t>
            </a:r>
            <a:endParaRPr kumimoji="0" lang="ja-JP" altLang="ja-JP" sz="3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3600" b="0" i="0" u="none" strike="noStrike" cap="none" normalizeH="0" baseline="0" dirty="0">
              <a:ln>
                <a:noFill/>
              </a:ln>
              <a:solidFill>
                <a:schemeClr val="tx1"/>
              </a:solidFill>
              <a:effectLst/>
              <a:latin typeface="Arial" panose="020B0604020202020204" pitchFamily="34" charset="0"/>
            </a:endParaRPr>
          </a:p>
        </p:txBody>
      </p:sp>
      <p:pic>
        <p:nvPicPr>
          <p:cNvPr id="4" name="図 3">
            <a:extLst>
              <a:ext uri="{FF2B5EF4-FFF2-40B4-BE49-F238E27FC236}">
                <a16:creationId xmlns:a16="http://schemas.microsoft.com/office/drawing/2014/main" id="{066E1E1E-D011-4CEE-8310-610FEBD714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0336" y="2018275"/>
            <a:ext cx="6063048" cy="4547286"/>
          </a:xfrm>
          <a:prstGeom prst="rect">
            <a:avLst/>
          </a:prstGeom>
        </p:spPr>
      </p:pic>
    </p:spTree>
    <p:extLst>
      <p:ext uri="{BB962C8B-B14F-4D97-AF65-F5344CB8AC3E}">
        <p14:creationId xmlns:p14="http://schemas.microsoft.com/office/powerpoint/2010/main" val="4049003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四角形: 角を丸くする 10">
            <a:extLst>
              <a:ext uri="{FF2B5EF4-FFF2-40B4-BE49-F238E27FC236}">
                <a16:creationId xmlns:a16="http://schemas.microsoft.com/office/drawing/2014/main" id="{472C3DE3-3D3A-4243-A32E-6D40BF0FA803}"/>
              </a:ext>
            </a:extLst>
          </p:cNvPr>
          <p:cNvSpPr/>
          <p:nvPr/>
        </p:nvSpPr>
        <p:spPr>
          <a:xfrm>
            <a:off x="222410" y="5429921"/>
            <a:ext cx="2257177" cy="385987"/>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四角形: 角を丸くする 9">
            <a:extLst>
              <a:ext uri="{FF2B5EF4-FFF2-40B4-BE49-F238E27FC236}">
                <a16:creationId xmlns:a16="http://schemas.microsoft.com/office/drawing/2014/main" id="{D2BC4D06-61CE-41BF-BCCF-8FBB9FC0EDD1}"/>
              </a:ext>
            </a:extLst>
          </p:cNvPr>
          <p:cNvSpPr/>
          <p:nvPr/>
        </p:nvSpPr>
        <p:spPr>
          <a:xfrm>
            <a:off x="205935" y="3724686"/>
            <a:ext cx="1738196" cy="377758"/>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Rectangle 2">
            <a:extLst>
              <a:ext uri="{FF2B5EF4-FFF2-40B4-BE49-F238E27FC236}">
                <a16:creationId xmlns:a16="http://schemas.microsoft.com/office/drawing/2014/main" id="{92A64072-8B5C-482E-A70B-CD18E19AA24F}"/>
              </a:ext>
            </a:extLst>
          </p:cNvPr>
          <p:cNvSpPr>
            <a:spLocks noChangeArrowheads="1"/>
          </p:cNvSpPr>
          <p:nvPr/>
        </p:nvSpPr>
        <p:spPr bwMode="auto">
          <a:xfrm>
            <a:off x="145278" y="272439"/>
            <a:ext cx="264687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24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訪問診療について</a:t>
            </a:r>
            <a:endParaRPr kumimoji="0" lang="ja-JP" altLang="ja-JP"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2400" b="0" i="0" u="none" strike="noStrike" cap="none" normalizeH="0" baseline="0" dirty="0">
              <a:ln>
                <a:noFill/>
              </a:ln>
              <a:solidFill>
                <a:schemeClr val="tx1"/>
              </a:solidFill>
              <a:effectLst/>
              <a:latin typeface="Arial" panose="020B0604020202020204" pitchFamily="34" charset="0"/>
            </a:endParaRPr>
          </a:p>
        </p:txBody>
      </p:sp>
      <p:pic>
        <p:nvPicPr>
          <p:cNvPr id="1025" name="図 3">
            <a:extLst>
              <a:ext uri="{FF2B5EF4-FFF2-40B4-BE49-F238E27FC236}">
                <a16:creationId xmlns:a16="http://schemas.microsoft.com/office/drawing/2014/main" id="{DAD5BB84-D1A1-4D98-B186-C5F0A728DA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7612" y="892977"/>
            <a:ext cx="4129088" cy="27527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3F8F829B-AECC-4399-A03E-130C8879CBCF}"/>
              </a:ext>
            </a:extLst>
          </p:cNvPr>
          <p:cNvSpPr>
            <a:spLocks noChangeArrowheads="1"/>
          </p:cNvSpPr>
          <p:nvPr/>
        </p:nvSpPr>
        <p:spPr bwMode="auto">
          <a:xfrm>
            <a:off x="169992" y="3737181"/>
            <a:ext cx="1208536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訪問診療とは？</a:t>
            </a:r>
            <a:endParaRPr kumimoji="0" lang="en-US" altLang="ja-JP"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　訪問診療とは、病院への通院が困難である患者さんに対して、定期的に自宅や入居施設を訪問し、医学管理を行うものです。</a:t>
            </a:r>
            <a:endParaRPr kumimoji="0" lang="en-US" altLang="ja-JP"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近年、本邦における悪性腫瘍に罹る患者さんの数は増加の一途をたどっています。様々な状況の中で、病気と共存しながら自宅で</a:t>
            </a:r>
            <a:endParaRPr kumimoji="0" lang="en-US" altLang="ja-JP"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ゆっくり過ごしたいという希望のある方は少なくありません。そのような患者さんのニーズに十分に答えられるように訪問診療を</a:t>
            </a:r>
            <a:endParaRPr kumimoji="0" lang="en-US" altLang="ja-JP"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開始しております。</a:t>
            </a:r>
            <a:endParaRPr kumimoji="0" lang="ja-JP" altLang="ja-JP" sz="1600" b="0" i="0" u="none" strike="noStrike" cap="none" normalizeH="0" baseline="0" dirty="0">
              <a:ln>
                <a:noFill/>
              </a:ln>
              <a:solidFill>
                <a:schemeClr val="tx1"/>
              </a:solidFill>
              <a:effectLst/>
              <a:latin typeface="Arial" panose="020B0604020202020204" pitchFamily="34" charset="0"/>
            </a:endParaRPr>
          </a:p>
        </p:txBody>
      </p:sp>
      <p:pic>
        <p:nvPicPr>
          <p:cNvPr id="7" name="図 6">
            <a:extLst>
              <a:ext uri="{FF2B5EF4-FFF2-40B4-BE49-F238E27FC236}">
                <a16:creationId xmlns:a16="http://schemas.microsoft.com/office/drawing/2014/main" id="{CC87E986-C18F-4CE9-AC13-FF3B1059815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47118" y="892977"/>
            <a:ext cx="1912680" cy="2752725"/>
          </a:xfrm>
          <a:prstGeom prst="rect">
            <a:avLst/>
          </a:prstGeom>
          <a:noFill/>
          <a:ln>
            <a:noFill/>
          </a:ln>
        </p:spPr>
      </p:pic>
      <p:pic>
        <p:nvPicPr>
          <p:cNvPr id="8" name="図 7">
            <a:extLst>
              <a:ext uri="{FF2B5EF4-FFF2-40B4-BE49-F238E27FC236}">
                <a16:creationId xmlns:a16="http://schemas.microsoft.com/office/drawing/2014/main" id="{A213992A-A284-4ACB-82EC-94BC105CA77C}"/>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50216" y="892976"/>
            <a:ext cx="3841328" cy="2752725"/>
          </a:xfrm>
          <a:prstGeom prst="rect">
            <a:avLst/>
          </a:prstGeom>
          <a:noFill/>
          <a:ln>
            <a:noFill/>
          </a:ln>
        </p:spPr>
      </p:pic>
      <p:sp>
        <p:nvSpPr>
          <p:cNvPr id="6" name="正方形/長方形 5">
            <a:extLst>
              <a:ext uri="{FF2B5EF4-FFF2-40B4-BE49-F238E27FC236}">
                <a16:creationId xmlns:a16="http://schemas.microsoft.com/office/drawing/2014/main" id="{E257992B-09C7-42C1-B24B-939ACD1F2E0D}"/>
              </a:ext>
            </a:extLst>
          </p:cNvPr>
          <p:cNvSpPr/>
          <p:nvPr/>
        </p:nvSpPr>
        <p:spPr>
          <a:xfrm>
            <a:off x="145278" y="5466803"/>
            <a:ext cx="10419908" cy="1323439"/>
          </a:xfrm>
          <a:prstGeom prst="rect">
            <a:avLst/>
          </a:prstGeom>
        </p:spPr>
        <p:txBody>
          <a:bodyPr wrap="square">
            <a:spAutoFit/>
          </a:bodyPr>
          <a:lstStyle/>
          <a:p>
            <a:pPr algn="just">
              <a:spcAft>
                <a:spcPts val="0"/>
              </a:spcAft>
            </a:pPr>
            <a:r>
              <a:rPr lang="ja-JP" altLang="en-US" sz="1600" kern="100" dirty="0">
                <a:latin typeface="游明朝" panose="02020400000000000000" pitchFamily="18" charset="-128"/>
                <a:ea typeface="游明朝" panose="02020400000000000000" pitchFamily="18" charset="-128"/>
                <a:cs typeface="Times New Roman" panose="02020603050405020304" pitchFamily="18" charset="0"/>
              </a:rPr>
              <a:t>対象となる患者さんは？</a:t>
            </a:r>
            <a:endParaRPr lang="en-US"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altLang="ja-JP" sz="1600" kern="100" dirty="0">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ja-JP" sz="1600" kern="100" dirty="0">
                <a:latin typeface="游明朝" panose="02020400000000000000" pitchFamily="18" charset="-128"/>
                <a:ea typeface="游明朝" panose="02020400000000000000" pitchFamily="18" charset="-128"/>
                <a:cs typeface="Times New Roman" panose="02020603050405020304" pitchFamily="18" charset="0"/>
              </a:rPr>
              <a:t>　対象となる患者さんは足腰が悪く通院できない患者さんや末期がんの患者さんが中心です。万が一具合が悪くなるような場合には、</a:t>
            </a:r>
            <a:r>
              <a:rPr lang="en-US" altLang="ja-JP" sz="1600" kern="100" dirty="0">
                <a:latin typeface="游明朝" panose="02020400000000000000" pitchFamily="18" charset="-128"/>
                <a:ea typeface="游明朝" panose="02020400000000000000" pitchFamily="18" charset="-128"/>
                <a:cs typeface="Times New Roman" panose="02020603050405020304" pitchFamily="18" charset="0"/>
              </a:rPr>
              <a:t>24</a:t>
            </a:r>
            <a:r>
              <a:rPr lang="ja-JP" altLang="ja-JP" sz="1600" kern="100" dirty="0">
                <a:latin typeface="游明朝" panose="02020400000000000000" pitchFamily="18" charset="-128"/>
                <a:ea typeface="游明朝" panose="02020400000000000000" pitchFamily="18" charset="-128"/>
                <a:cs typeface="Times New Roman" panose="02020603050405020304" pitchFamily="18" charset="0"/>
              </a:rPr>
              <a:t>時間</a:t>
            </a:r>
            <a:r>
              <a:rPr lang="en-US" altLang="ja-JP" sz="1600" kern="100" dirty="0">
                <a:latin typeface="游明朝" panose="02020400000000000000" pitchFamily="18" charset="-128"/>
                <a:ea typeface="游明朝" panose="02020400000000000000" pitchFamily="18" charset="-128"/>
                <a:cs typeface="Times New Roman" panose="02020603050405020304" pitchFamily="18" charset="0"/>
              </a:rPr>
              <a:t>365</a:t>
            </a:r>
            <a:r>
              <a:rPr lang="ja-JP" altLang="ja-JP" sz="1600" kern="100" dirty="0">
                <a:latin typeface="游明朝" panose="02020400000000000000" pitchFamily="18" charset="-128"/>
                <a:ea typeface="游明朝" panose="02020400000000000000" pitchFamily="18" charset="-128"/>
                <a:cs typeface="Times New Roman" panose="02020603050405020304" pitchFamily="18" charset="0"/>
              </a:rPr>
              <a:t>日体制で緊急往診を行うことが可能です。さらに、様々な検査や処置、大きな病院への紹介も行うことができます。</a:t>
            </a:r>
          </a:p>
        </p:txBody>
      </p:sp>
    </p:spTree>
    <p:extLst>
      <p:ext uri="{BB962C8B-B14F-4D97-AF65-F5344CB8AC3E}">
        <p14:creationId xmlns:p14="http://schemas.microsoft.com/office/powerpoint/2010/main" val="4286884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四角形: 角を丸くする 7">
            <a:extLst>
              <a:ext uri="{FF2B5EF4-FFF2-40B4-BE49-F238E27FC236}">
                <a16:creationId xmlns:a16="http://schemas.microsoft.com/office/drawing/2014/main" id="{857F131B-3446-4042-8725-ABF494121B0E}"/>
              </a:ext>
            </a:extLst>
          </p:cNvPr>
          <p:cNvSpPr/>
          <p:nvPr/>
        </p:nvSpPr>
        <p:spPr>
          <a:xfrm>
            <a:off x="350096" y="4931525"/>
            <a:ext cx="2257177" cy="385987"/>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F59BF261-0659-41E6-8BB2-3B6386DC4B08}"/>
              </a:ext>
            </a:extLst>
          </p:cNvPr>
          <p:cNvSpPr/>
          <p:nvPr/>
        </p:nvSpPr>
        <p:spPr>
          <a:xfrm>
            <a:off x="350096" y="1998869"/>
            <a:ext cx="5605858" cy="381871"/>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四角形: 角を丸くする 4">
            <a:extLst>
              <a:ext uri="{FF2B5EF4-FFF2-40B4-BE49-F238E27FC236}">
                <a16:creationId xmlns:a16="http://schemas.microsoft.com/office/drawing/2014/main" id="{4AE7A9D9-88B1-439F-AD4A-88821AEF66A1}"/>
              </a:ext>
            </a:extLst>
          </p:cNvPr>
          <p:cNvSpPr/>
          <p:nvPr/>
        </p:nvSpPr>
        <p:spPr>
          <a:xfrm>
            <a:off x="337742" y="198899"/>
            <a:ext cx="2257177" cy="385987"/>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id="{6681F805-8638-46F4-93F0-93E23FC23288}"/>
              </a:ext>
            </a:extLst>
          </p:cNvPr>
          <p:cNvSpPr/>
          <p:nvPr/>
        </p:nvSpPr>
        <p:spPr>
          <a:xfrm>
            <a:off x="337742" y="198899"/>
            <a:ext cx="11541219" cy="1477328"/>
          </a:xfrm>
          <a:prstGeom prst="rect">
            <a:avLst/>
          </a:prstGeom>
        </p:spPr>
        <p:txBody>
          <a:bodyPr wrap="square">
            <a:spAutoFit/>
          </a:bodyPr>
          <a:lstStyle/>
          <a:p>
            <a:pPr algn="just">
              <a:spcAft>
                <a:spcPts val="0"/>
              </a:spcAft>
            </a:pPr>
            <a:r>
              <a:rPr lang="ja-JP" altLang="en-US" kern="100" dirty="0">
                <a:latin typeface="游明朝" panose="02020400000000000000" pitchFamily="18" charset="-128"/>
                <a:ea typeface="游明朝" panose="02020400000000000000" pitchFamily="18" charset="-128"/>
                <a:cs typeface="Times New Roman" panose="02020603050405020304" pitchFamily="18" charset="0"/>
              </a:rPr>
              <a:t>対象となる地域は？</a:t>
            </a: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 </a:t>
            </a: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　つづきレディスクリニックより</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16</a:t>
            </a: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㎞圏内が法律上の対象域になります。</a:t>
            </a:r>
          </a:p>
          <a:p>
            <a:pPr algn="just">
              <a:spcAft>
                <a:spcPts val="0"/>
              </a:spcAft>
            </a:pPr>
            <a:r>
              <a:rPr lang="ja-JP" altLang="ja-JP" kern="100" dirty="0">
                <a:latin typeface="游明朝" panose="02020400000000000000" pitchFamily="18" charset="-128"/>
                <a:ea typeface="游明朝" panose="02020400000000000000" pitchFamily="18" charset="-128"/>
                <a:cs typeface="Times New Roman" panose="02020603050405020304" pitchFamily="18" charset="0"/>
              </a:rPr>
              <a:t>基本的には横浜市、都筑区、青葉区、港北区、川崎市多摩区、宮前区、麻生区などが対象となります。その他の地域でも相談させていただきますのでご相談いただければ幸いです。</a:t>
            </a:r>
          </a:p>
        </p:txBody>
      </p:sp>
      <p:sp>
        <p:nvSpPr>
          <p:cNvPr id="3" name="正方形/長方形 2">
            <a:extLst>
              <a:ext uri="{FF2B5EF4-FFF2-40B4-BE49-F238E27FC236}">
                <a16:creationId xmlns:a16="http://schemas.microsoft.com/office/drawing/2014/main" id="{BFB5CE39-C82D-4268-88DB-240FD8CFD43F}"/>
              </a:ext>
            </a:extLst>
          </p:cNvPr>
          <p:cNvSpPr/>
          <p:nvPr/>
        </p:nvSpPr>
        <p:spPr>
          <a:xfrm>
            <a:off x="337742" y="2030958"/>
            <a:ext cx="11541218" cy="2585323"/>
          </a:xfrm>
          <a:prstGeom prst="rect">
            <a:avLst/>
          </a:prstGeom>
        </p:spPr>
        <p:txBody>
          <a:bodyPr wrap="square">
            <a:spAutoFit/>
          </a:bodyPr>
          <a:lstStyle/>
          <a:p>
            <a:pPr algn="just">
              <a:spcAft>
                <a:spcPts val="0"/>
              </a:spcAft>
            </a:pPr>
            <a:r>
              <a:rPr lang="ja-JP" altLang="en-US" kern="100" dirty="0">
                <a:latin typeface="游明朝" panose="02020400000000000000" pitchFamily="18" charset="-128"/>
                <a:ea typeface="游明朝" panose="02020400000000000000" pitchFamily="18" charset="-128"/>
                <a:cs typeface="Times New Roman" panose="02020603050405020304" pitchFamily="18" charset="0"/>
              </a:rPr>
              <a:t>つづきレディスクリニックの訪問診療の特殊性は？</a:t>
            </a: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 </a:t>
            </a:r>
          </a:p>
          <a:p>
            <a:pPr algn="just">
              <a:spcAft>
                <a:spcPts val="0"/>
              </a:spcAft>
            </a:pP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a:p>
            <a:r>
              <a:rPr lang="ja-JP" altLang="ja-JP" dirty="0">
                <a:latin typeface="游明朝" panose="02020400000000000000" pitchFamily="18" charset="-128"/>
                <a:ea typeface="游明朝" panose="02020400000000000000" pitchFamily="18" charset="-128"/>
                <a:cs typeface="Times New Roman" panose="02020603050405020304" pitchFamily="18" charset="0"/>
              </a:rPr>
              <a:t>　院長が婦人科腫瘍専門医であることから、婦人科末期がんの訪問診療を得意としています。婦人科末期がんの取り扱いは女性相手ということのみならず、非常に対応が難しい疾患です。現在はいろいろな種類の末期がんを専門医医師以外が対応しています。一方で婦人科がんだけでも子宮頸がん、子宮体がん、卵巣がん、腟がん、肉腫など様々な種類があり、非常に細かい配慮が必要になります。特に若年性婦人科がんの厚生労働省の研究班にいた経験もあり、</a:t>
            </a:r>
            <a:r>
              <a:rPr lang="en-US" altLang="ja-JP" dirty="0">
                <a:latin typeface="游明朝" panose="02020400000000000000" pitchFamily="18" charset="-128"/>
                <a:ea typeface="游明朝" panose="02020400000000000000" pitchFamily="18" charset="-128"/>
                <a:cs typeface="Times New Roman" panose="02020603050405020304" pitchFamily="18" charset="0"/>
              </a:rPr>
              <a:t>15</a:t>
            </a:r>
            <a:r>
              <a:rPr lang="ja-JP" altLang="ja-JP" dirty="0">
                <a:latin typeface="游明朝" panose="02020400000000000000" pitchFamily="18" charset="-128"/>
                <a:ea typeface="游明朝" panose="02020400000000000000" pitchFamily="18" charset="-128"/>
                <a:cs typeface="Times New Roman" panose="02020603050405020304" pitchFamily="18" charset="0"/>
              </a:rPr>
              <a:t>歳から</a:t>
            </a:r>
            <a:r>
              <a:rPr lang="en-US" altLang="ja-JP" dirty="0">
                <a:latin typeface="游明朝" panose="02020400000000000000" pitchFamily="18" charset="-128"/>
                <a:ea typeface="游明朝" panose="02020400000000000000" pitchFamily="18" charset="-128"/>
                <a:cs typeface="Times New Roman" panose="02020603050405020304" pitchFamily="18" charset="0"/>
              </a:rPr>
              <a:t>39</a:t>
            </a:r>
            <a:r>
              <a:rPr lang="ja-JP" altLang="ja-JP" dirty="0">
                <a:latin typeface="游明朝" panose="02020400000000000000" pitchFamily="18" charset="-128"/>
                <a:ea typeface="游明朝" panose="02020400000000000000" pitchFamily="18" charset="-128"/>
                <a:cs typeface="Times New Roman" panose="02020603050405020304" pitchFamily="18" charset="0"/>
              </a:rPr>
              <a:t>歳までの婦人科患者さんの治療経験やお見取りの経験も豊富です。</a:t>
            </a:r>
            <a:r>
              <a:rPr lang="ja-JP" altLang="ja-JP" dirty="0">
                <a:latin typeface="游明朝" panose="02020400000000000000" pitchFamily="18" charset="-128"/>
                <a:ea typeface="游明朝" panose="02020400000000000000" pitchFamily="18" charset="-128"/>
              </a:rPr>
              <a:t>大学病院で婦人科腫瘍専門の医師として</a:t>
            </a:r>
            <a:r>
              <a:rPr lang="en-US" altLang="ja-JP" dirty="0">
                <a:latin typeface="游明朝" panose="02020400000000000000" pitchFamily="18" charset="-128"/>
                <a:ea typeface="游明朝" panose="02020400000000000000" pitchFamily="18" charset="-128"/>
              </a:rPr>
              <a:t>17</a:t>
            </a:r>
            <a:r>
              <a:rPr lang="ja-JP" altLang="ja-JP" dirty="0">
                <a:latin typeface="游明朝" panose="02020400000000000000" pitchFamily="18" charset="-128"/>
                <a:ea typeface="游明朝" panose="02020400000000000000" pitchFamily="18" charset="-128"/>
              </a:rPr>
              <a:t>年間過ごしてきた細かな配慮を用いて、お一人お一人の希望にあったオーダーメイドな治療を行ってまいります。</a:t>
            </a:r>
            <a:endParaRPr lang="ja-JP" altLang="en-US" dirty="0">
              <a:latin typeface="游明朝" panose="02020400000000000000" pitchFamily="18" charset="-128"/>
              <a:ea typeface="游明朝" panose="02020400000000000000" pitchFamily="18" charset="-128"/>
            </a:endParaRPr>
          </a:p>
        </p:txBody>
      </p:sp>
      <p:sp>
        <p:nvSpPr>
          <p:cNvPr id="4" name="正方形/長方形 3">
            <a:extLst>
              <a:ext uri="{FF2B5EF4-FFF2-40B4-BE49-F238E27FC236}">
                <a16:creationId xmlns:a16="http://schemas.microsoft.com/office/drawing/2014/main" id="{AB7BF0AC-4BCA-4F0F-9B66-09016BF7C92A}"/>
              </a:ext>
            </a:extLst>
          </p:cNvPr>
          <p:cNvSpPr/>
          <p:nvPr/>
        </p:nvSpPr>
        <p:spPr>
          <a:xfrm>
            <a:off x="337742" y="4943906"/>
            <a:ext cx="11541218" cy="1200329"/>
          </a:xfrm>
          <a:prstGeom prst="rect">
            <a:avLst/>
          </a:prstGeom>
        </p:spPr>
        <p:txBody>
          <a:bodyPr wrap="square">
            <a:spAutoFit/>
          </a:bodyPr>
          <a:lstStyle/>
          <a:p>
            <a:pPr algn="just">
              <a:spcAft>
                <a:spcPts val="0"/>
              </a:spcAft>
            </a:pPr>
            <a:r>
              <a:rPr lang="ja-JP" altLang="en-US" kern="100" dirty="0">
                <a:latin typeface="游明朝" panose="02020400000000000000" pitchFamily="18" charset="-128"/>
                <a:ea typeface="游明朝" panose="02020400000000000000" pitchFamily="18" charset="-128"/>
                <a:cs typeface="Times New Roman" panose="02020603050405020304" pitchFamily="18" charset="0"/>
              </a:rPr>
              <a:t>お看取りについて</a:t>
            </a:r>
            <a:endParaRPr lang="en-US"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algn="just">
              <a:spcAft>
                <a:spcPts val="0"/>
              </a:spcAft>
            </a:pP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 </a:t>
            </a:r>
            <a:endParaRPr lang="ja-JP" altLang="ja-JP" kern="100" dirty="0">
              <a:latin typeface="游明朝" panose="02020400000000000000" pitchFamily="18" charset="-128"/>
              <a:ea typeface="游明朝" panose="02020400000000000000" pitchFamily="18" charset="-128"/>
              <a:cs typeface="Times New Roman" panose="02020603050405020304" pitchFamily="18" charset="0"/>
            </a:endParaRPr>
          </a:p>
          <a:p>
            <a:r>
              <a:rPr lang="ja-JP" altLang="ja-JP" dirty="0">
                <a:ea typeface="游明朝" panose="02020400000000000000" pitchFamily="18" charset="-128"/>
                <a:cs typeface="Times New Roman" panose="02020603050405020304" pitchFamily="18" charset="0"/>
              </a:rPr>
              <a:t>　当院ではご自宅でお見取りを希望される方にも対応しております。</a:t>
            </a:r>
            <a:r>
              <a:rPr lang="en-US" altLang="ja-JP" dirty="0">
                <a:ea typeface="游明朝" panose="02020400000000000000" pitchFamily="18" charset="-128"/>
                <a:cs typeface="Times New Roman" panose="02020603050405020304" pitchFamily="18" charset="0"/>
              </a:rPr>
              <a:t>24</a:t>
            </a:r>
            <a:r>
              <a:rPr lang="ja-JP" altLang="ja-JP" dirty="0">
                <a:ea typeface="游明朝" panose="02020400000000000000" pitchFamily="18" charset="-128"/>
                <a:cs typeface="Times New Roman" panose="02020603050405020304" pitchFamily="18" charset="0"/>
              </a:rPr>
              <a:t>時間、</a:t>
            </a:r>
            <a:r>
              <a:rPr lang="en-US" altLang="ja-JP" dirty="0">
                <a:ea typeface="游明朝" panose="02020400000000000000" pitchFamily="18" charset="-128"/>
                <a:cs typeface="Times New Roman" panose="02020603050405020304" pitchFamily="18" charset="0"/>
              </a:rPr>
              <a:t>365</a:t>
            </a:r>
            <a:r>
              <a:rPr lang="ja-JP" altLang="ja-JP" dirty="0">
                <a:ea typeface="游明朝" panose="02020400000000000000" pitchFamily="18" charset="-128"/>
                <a:cs typeface="Times New Roman" panose="02020603050405020304" pitchFamily="18" charset="0"/>
              </a:rPr>
              <a:t>日体制で緊急往診も行い、家族のもとで温かく見守られながら素敵な時間を過ごしていただくためのお手伝いを行います。</a:t>
            </a:r>
            <a:endParaRPr lang="ja-JP" altLang="en-US" dirty="0"/>
          </a:p>
        </p:txBody>
      </p:sp>
    </p:spTree>
    <p:extLst>
      <p:ext uri="{BB962C8B-B14F-4D97-AF65-F5344CB8AC3E}">
        <p14:creationId xmlns:p14="http://schemas.microsoft.com/office/powerpoint/2010/main" val="1854071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5E3E1CBF-AA3A-4440-AA03-2217DA943FCC}"/>
              </a:ext>
            </a:extLst>
          </p:cNvPr>
          <p:cNvSpPr>
            <a:spLocks noChangeArrowheads="1"/>
          </p:cNvSpPr>
          <p:nvPr/>
        </p:nvSpPr>
        <p:spPr bwMode="auto">
          <a:xfrm>
            <a:off x="590841" y="1501507"/>
            <a:ext cx="9296135"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3600" dirty="0">
                <a:latin typeface="游明朝" panose="02020400000000000000" pitchFamily="18" charset="-128"/>
                <a:ea typeface="游明朝" panose="02020400000000000000" pitchFamily="18" charset="-128"/>
                <a:cs typeface="Times New Roman" panose="02020603050405020304" pitchFamily="18" charset="0"/>
              </a:rPr>
              <a:t>お問い合わせ先</a:t>
            </a:r>
            <a:endParaRPr kumimoji="0" lang="en-US" altLang="ja-JP" sz="3600" dirty="0">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3600" b="0" i="0" u="none" strike="noStrike" cap="none" normalizeH="0" baseline="0" dirty="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3600" dirty="0">
                <a:latin typeface="游明朝" panose="02020400000000000000" pitchFamily="18" charset="-128"/>
                <a:ea typeface="游明朝" panose="02020400000000000000" pitchFamily="18" charset="-128"/>
                <a:cs typeface="Times New Roman" panose="02020603050405020304" pitchFamily="18" charset="0"/>
              </a:rPr>
              <a:t>つづきレディスクリニック　</a:t>
            </a:r>
            <a:r>
              <a:rPr kumimoji="0" lang="en-US" altLang="ja-JP" sz="3600" dirty="0">
                <a:latin typeface="游明朝" panose="02020400000000000000" pitchFamily="18" charset="-128"/>
                <a:ea typeface="游明朝" panose="02020400000000000000" pitchFamily="18" charset="-128"/>
                <a:cs typeface="Times New Roman" panose="02020603050405020304" pitchFamily="18" charset="0"/>
              </a:rPr>
              <a:t>045-910-0234</a:t>
            </a:r>
            <a:endParaRPr kumimoji="0" lang="ja-JP" altLang="ja-JP" sz="3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3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3600" dirty="0">
                <a:latin typeface="Arial" panose="020B0604020202020204" pitchFamily="34" charset="0"/>
              </a:rPr>
              <a:t>院長　吉岡　範人</a:t>
            </a:r>
            <a:endParaRPr kumimoji="0" lang="en-US" altLang="ja-JP" sz="36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3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3600" dirty="0">
                <a:latin typeface="Arial" panose="020B0604020202020204" pitchFamily="34" charset="0"/>
              </a:rPr>
              <a:t>メールアドレス</a:t>
            </a:r>
            <a:r>
              <a:rPr kumimoji="0" lang="en-US" altLang="ja-JP" sz="3600" dirty="0">
                <a:latin typeface="Arial" panose="020B0604020202020204" pitchFamily="34" charset="0"/>
              </a:rPr>
              <a:t>:yoshi531@marianna-u.ac.jp</a:t>
            </a:r>
            <a:endParaRPr kumimoji="0" lang="ja-JP" altLang="ja-JP" sz="3600" b="0" i="0" u="none" strike="noStrike" cap="none" normalizeH="0" baseline="0" dirty="0">
              <a:ln>
                <a:noFill/>
              </a:ln>
              <a:solidFill>
                <a:schemeClr val="tx1"/>
              </a:solidFill>
              <a:effectLst/>
              <a:latin typeface="Arial" panose="020B0604020202020204" pitchFamily="34" charset="0"/>
            </a:endParaRPr>
          </a:p>
        </p:txBody>
      </p:sp>
      <p:pic>
        <p:nvPicPr>
          <p:cNvPr id="4" name="図 3">
            <a:extLst>
              <a:ext uri="{FF2B5EF4-FFF2-40B4-BE49-F238E27FC236}">
                <a16:creationId xmlns:a16="http://schemas.microsoft.com/office/drawing/2014/main" id="{B6D97273-E31C-4AC7-B2FE-E1C068B6AA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0140" y="3429000"/>
            <a:ext cx="1857632" cy="2476843"/>
          </a:xfrm>
          <a:prstGeom prst="rect">
            <a:avLst/>
          </a:prstGeom>
        </p:spPr>
      </p:pic>
    </p:spTree>
    <p:extLst>
      <p:ext uri="{BB962C8B-B14F-4D97-AF65-F5344CB8AC3E}">
        <p14:creationId xmlns:p14="http://schemas.microsoft.com/office/powerpoint/2010/main" val="210627575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3127</TotalTime>
  <Words>494</Words>
  <Application>Microsoft Office PowerPoint</Application>
  <PresentationFormat>ワイド画面</PresentationFormat>
  <Paragraphs>28</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游ゴシック</vt:lpstr>
      <vt:lpstr>游ゴシック Light</vt:lpstr>
      <vt:lpstr>游明朝</vt:lpstr>
      <vt:lpstr>Arial</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yoshioka norihito</dc:creator>
  <cp:lastModifiedBy>yoshioka norihito</cp:lastModifiedBy>
  <cp:revision>7</cp:revision>
  <dcterms:created xsi:type="dcterms:W3CDTF">2019-12-07T00:29:36Z</dcterms:created>
  <dcterms:modified xsi:type="dcterms:W3CDTF">2019-12-09T04:37:29Z</dcterms:modified>
</cp:coreProperties>
</file>